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1" r:id="rId2"/>
    <p:sldId id="320" r:id="rId3"/>
    <p:sldId id="31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13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70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1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41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94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17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64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0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3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15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65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75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94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18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05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78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25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8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63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40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68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50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45322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79915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634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778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69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917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565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535112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716078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782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15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4742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504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7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75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2630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7078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22269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624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2866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0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47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08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5/11/2025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0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high-quality images that support your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Keep slides minimal and avoid overcrowding.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Design should enhance your message, not distract.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Use brand colors for consistency.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5/11/2025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Try the “what, so what, now what” framework.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</a:t>
            </a:r>
            <a:r>
              <a:rPr lang="en-US" sz="1800"/>
              <a:t>.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Encourage interaction with polls and live feedback.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와이드스크린</PresentationFormat>
  <Paragraphs>36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Arial Black</vt:lpstr>
      <vt:lpstr>Avenir Next LT Pro Light</vt:lpstr>
      <vt:lpstr>light_modernist</vt:lpstr>
      <vt:lpstr>Effective delivery techniques</vt:lpstr>
      <vt:lpstr>Why visuals matter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2025-05-07T16:46:29Z</dcterms:created>
  <dcterms:modified xsi:type="dcterms:W3CDTF">2025-05-10T15:24:00Z</dcterms:modified>
</cp:coreProperties>
</file>